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7559675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94" autoAdjust="0"/>
    <p:restoredTop sz="94660"/>
  </p:normalViewPr>
  <p:slideViewPr>
    <p:cSldViewPr snapToGrid="0">
      <p:cViewPr varScale="1">
        <p:scale>
          <a:sx n="67" d="100"/>
          <a:sy n="67" d="100"/>
        </p:scale>
        <p:origin x="-1926" y="-102"/>
      </p:cViewPr>
      <p:guideLst>
        <p:guide orient="horz" pos="2381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237197"/>
            <a:ext cx="6425724" cy="2631887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3970580"/>
            <a:ext cx="5669756" cy="1825171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76888-8D47-4849-B770-C6B2F85C85B0}" type="datetimeFigureOut">
              <a:rPr lang="de-DE" smtClean="0"/>
              <a:t>30.04.2016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1CBE8-5D6B-4902-8B99-B92432FEA6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7920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76888-8D47-4849-B770-C6B2F85C85B0}" type="datetimeFigureOut">
              <a:rPr lang="de-DE" smtClean="0"/>
              <a:t>30.04.2016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1CBE8-5D6B-4902-8B99-B92432FEA6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5552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402483"/>
            <a:ext cx="1630055" cy="640647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402483"/>
            <a:ext cx="4795669" cy="6406475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76888-8D47-4849-B770-C6B2F85C85B0}" type="datetimeFigureOut">
              <a:rPr lang="de-DE" smtClean="0"/>
              <a:t>30.04.2016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1CBE8-5D6B-4902-8B99-B92432FEA6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6837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76888-8D47-4849-B770-C6B2F85C85B0}" type="datetimeFigureOut">
              <a:rPr lang="de-DE" smtClean="0"/>
              <a:t>30.04.2016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1CBE8-5D6B-4902-8B99-B92432FEA6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3632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1884671"/>
            <a:ext cx="6520220" cy="3144614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5059035"/>
            <a:ext cx="6520220" cy="1653678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76888-8D47-4849-B770-C6B2F85C85B0}" type="datetimeFigureOut">
              <a:rPr lang="de-DE" smtClean="0"/>
              <a:t>30.04.2016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1CBE8-5D6B-4902-8B99-B92432FEA6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2244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012414"/>
            <a:ext cx="3212862" cy="4796544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012414"/>
            <a:ext cx="3212862" cy="4796544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76888-8D47-4849-B770-C6B2F85C85B0}" type="datetimeFigureOut">
              <a:rPr lang="de-DE" smtClean="0"/>
              <a:t>30.04.2016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1CBE8-5D6B-4902-8B99-B92432FEA6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2567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402484"/>
            <a:ext cx="6520220" cy="1461188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1853171"/>
            <a:ext cx="3198096" cy="908210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2761381"/>
            <a:ext cx="3198096" cy="4061576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1853171"/>
            <a:ext cx="3213847" cy="908210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2761381"/>
            <a:ext cx="3213847" cy="4061576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76888-8D47-4849-B770-C6B2F85C85B0}" type="datetimeFigureOut">
              <a:rPr lang="de-DE" smtClean="0"/>
              <a:t>30.04.2016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1CBE8-5D6B-4902-8B99-B92432FEA6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7842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76888-8D47-4849-B770-C6B2F85C85B0}" type="datetimeFigureOut">
              <a:rPr lang="de-DE" smtClean="0"/>
              <a:t>30.04.2016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1CBE8-5D6B-4902-8B99-B92432FEA6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786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76888-8D47-4849-B770-C6B2F85C85B0}" type="datetimeFigureOut">
              <a:rPr lang="de-DE" smtClean="0"/>
              <a:t>30.04.2016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1CBE8-5D6B-4902-8B99-B92432FEA6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97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03978"/>
            <a:ext cx="2438192" cy="1763924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088455"/>
            <a:ext cx="3827085" cy="5372269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2267902"/>
            <a:ext cx="2438192" cy="4201570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76888-8D47-4849-B770-C6B2F85C85B0}" type="datetimeFigureOut">
              <a:rPr lang="de-DE" smtClean="0"/>
              <a:t>30.04.2016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1CBE8-5D6B-4902-8B99-B92432FEA6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919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03978"/>
            <a:ext cx="2438192" cy="1763924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088455"/>
            <a:ext cx="3827085" cy="5372269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2267902"/>
            <a:ext cx="2438192" cy="4201570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76888-8D47-4849-B770-C6B2F85C85B0}" type="datetimeFigureOut">
              <a:rPr lang="de-DE" smtClean="0"/>
              <a:t>30.04.2016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1CBE8-5D6B-4902-8B99-B92432FEA6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0022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402484"/>
            <a:ext cx="6520220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012414"/>
            <a:ext cx="6520220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7006700"/>
            <a:ext cx="170092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76888-8D47-4849-B770-C6B2F85C85B0}" type="datetimeFigureOut">
              <a:rPr lang="de-DE" smtClean="0"/>
              <a:t>30.04.2016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7006700"/>
            <a:ext cx="255139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7006700"/>
            <a:ext cx="170092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1CBE8-5D6B-4902-8B99-B92432FEA6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0219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feld 11"/>
          <p:cNvSpPr txBox="1"/>
          <p:nvPr/>
        </p:nvSpPr>
        <p:spPr>
          <a:xfrm>
            <a:off x="1930784" y="954"/>
            <a:ext cx="1908000" cy="757130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600" dirty="0" err="1">
                <a:solidFill>
                  <a:srgbClr val="000000"/>
                </a:solidFill>
                <a:latin typeface="Bell MT" panose="02020503060305020303" pitchFamily="18" charset="0"/>
                <a:cs typeface="Arial" panose="020B0604020202020204" pitchFamily="34" charset="0"/>
              </a:rPr>
              <a:t>evelyn</a:t>
            </a:r>
            <a:r>
              <a:rPr lang="de-DE" sz="1600" dirty="0">
                <a:solidFill>
                  <a:srgbClr val="000000"/>
                </a:solidFill>
                <a:latin typeface="Bell MT" panose="02020503060305020303" pitchFamily="18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solidFill>
                  <a:srgbClr val="000000"/>
                </a:solidFill>
                <a:latin typeface="Bell MT" panose="02020503060305020303" pitchFamily="18" charset="0"/>
                <a:cs typeface="Arial" panose="020B0604020202020204" pitchFamily="34" charset="0"/>
              </a:rPr>
              <a:t>telle</a:t>
            </a:r>
            <a:r>
              <a:rPr lang="de-DE" sz="1600" dirty="0" smtClean="0">
                <a:solidFill>
                  <a:srgbClr val="000000"/>
                </a:solidFill>
                <a:latin typeface="Bell MT" panose="02020503060305020303" pitchFamily="18" charset="0"/>
                <a:cs typeface="Arial" panose="020B0604020202020204" pitchFamily="34" charset="0"/>
              </a:rPr>
              <a:t>-schlegel</a:t>
            </a:r>
          </a:p>
          <a:p>
            <a:r>
              <a:rPr lang="de-DE" sz="1600" dirty="0" smtClean="0">
                <a:solidFill>
                  <a:srgbClr val="000000"/>
                </a:solidFill>
                <a:latin typeface="Bell MT" panose="02020503060305020303" pitchFamily="18" charset="0"/>
                <a:cs typeface="Arial" panose="020B0604020202020204" pitchFamily="34" charset="0"/>
              </a:rPr>
              <a:t>01774755750</a:t>
            </a:r>
            <a:endParaRPr lang="de-DE" sz="1600" dirty="0">
              <a:solidFill>
                <a:srgbClr val="000000"/>
              </a:solidFill>
              <a:latin typeface="Bell MT" panose="02020503060305020303" pitchFamily="18" charset="0"/>
              <a:cs typeface="Arial" panose="020B0604020202020204" pitchFamily="34" charset="0"/>
            </a:endParaRPr>
          </a:p>
          <a:p>
            <a:pPr algn="r"/>
            <a:endParaRPr lang="de-DE" sz="1400" dirty="0">
              <a:latin typeface="Bell MT" panose="02020503060305020303" pitchFamily="18" charset="0"/>
              <a:cs typeface="Arial" panose="020B0604020202020204" pitchFamily="34" charset="0"/>
            </a:endParaRPr>
          </a:p>
          <a:p>
            <a:pPr algn="r"/>
            <a:r>
              <a:rPr lang="de-DE" sz="1600" dirty="0" err="1">
                <a:latin typeface="Bell MT" panose="02020503060305020303" pitchFamily="18" charset="0"/>
                <a:cs typeface="Arial" panose="020B0604020202020204" pitchFamily="34" charset="0"/>
              </a:rPr>
              <a:t>irmgard</a:t>
            </a:r>
            <a:r>
              <a:rPr lang="de-DE" sz="1600" dirty="0">
                <a:latin typeface="Bell MT" panose="02020503060305020303" pitchFamily="18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Bell MT" panose="02020503060305020303" pitchFamily="18" charset="0"/>
                <a:cs typeface="Arial" panose="020B0604020202020204" pitchFamily="34" charset="0"/>
              </a:rPr>
              <a:t>hamacher</a:t>
            </a:r>
            <a:endParaRPr lang="de-DE" sz="1600" dirty="0">
              <a:latin typeface="Bell MT" panose="02020503060305020303" pitchFamily="18" charset="0"/>
              <a:cs typeface="Arial" panose="020B0604020202020204" pitchFamily="34" charset="0"/>
            </a:endParaRPr>
          </a:p>
          <a:p>
            <a:pPr algn="r"/>
            <a:r>
              <a:rPr lang="de-DE" sz="1600" dirty="0">
                <a:latin typeface="Bell MT" panose="02020503060305020303" pitchFamily="18" charset="0"/>
                <a:cs typeface="Arial" panose="020B0604020202020204" pitchFamily="34" charset="0"/>
              </a:rPr>
              <a:t>www.art-hai.de</a:t>
            </a:r>
          </a:p>
          <a:p>
            <a:endParaRPr lang="de-DE" sz="1400" dirty="0" smtClean="0">
              <a:latin typeface="Bell MT" panose="02020503060305020303" pitchFamily="18" charset="0"/>
              <a:cs typeface="Arial" panose="020B0604020202020204" pitchFamily="34" charset="0"/>
            </a:endParaRPr>
          </a:p>
          <a:p>
            <a:endParaRPr lang="de-DE" sz="1400" dirty="0">
              <a:latin typeface="Bell MT" panose="02020503060305020303" pitchFamily="18" charset="0"/>
              <a:cs typeface="Arial" panose="020B0604020202020204" pitchFamily="34" charset="0"/>
            </a:endParaRPr>
          </a:p>
          <a:p>
            <a:endParaRPr lang="de-DE" sz="2400" dirty="0" smtClean="0">
              <a:latin typeface="Bell MT" panose="02020503060305020303" pitchFamily="18" charset="0"/>
              <a:cs typeface="Arial" panose="020B0604020202020204" pitchFamily="34" charset="0"/>
            </a:endParaRPr>
          </a:p>
          <a:p>
            <a:r>
              <a:rPr lang="de-DE" sz="3600" b="1" dirty="0" smtClean="0">
                <a:latin typeface="Bell MT" panose="02020503060305020303" pitchFamily="18" charset="0"/>
                <a:cs typeface="Arial" panose="020B0604020202020204" pitchFamily="34" charset="0"/>
              </a:rPr>
              <a:t>einfach</a:t>
            </a:r>
          </a:p>
          <a:p>
            <a:pPr algn="r"/>
            <a:r>
              <a:rPr lang="de-DE" sz="3600" b="1" dirty="0" smtClean="0">
                <a:latin typeface="Bell MT" panose="02020503060305020303" pitchFamily="18" charset="0"/>
                <a:cs typeface="Arial" panose="020B0604020202020204" pitchFamily="34" charset="0"/>
              </a:rPr>
              <a:t> </a:t>
            </a:r>
            <a:r>
              <a:rPr lang="de-DE" sz="3600" b="1" dirty="0" err="1" smtClean="0">
                <a:latin typeface="Bell MT" panose="02020503060305020303" pitchFamily="18" charset="0"/>
                <a:cs typeface="Arial" panose="020B0604020202020204" pitchFamily="34" charset="0"/>
              </a:rPr>
              <a:t>kunst</a:t>
            </a:r>
            <a:endParaRPr lang="de-DE" sz="3600" b="1" dirty="0">
              <a:latin typeface="Bell MT" panose="02020503060305020303" pitchFamily="18" charset="0"/>
              <a:cs typeface="Arial" panose="020B0604020202020204" pitchFamily="34" charset="0"/>
            </a:endParaRPr>
          </a:p>
          <a:p>
            <a:pPr algn="r"/>
            <a:endParaRPr lang="de-DE" sz="1400" dirty="0">
              <a:latin typeface="Bell MT" panose="02020503060305020303" pitchFamily="18" charset="0"/>
              <a:cs typeface="Arial" panose="020B0604020202020204" pitchFamily="34" charset="0"/>
            </a:endParaRPr>
          </a:p>
          <a:p>
            <a:endParaRPr lang="de-DE" sz="1400" dirty="0" smtClean="0">
              <a:latin typeface="Bell MT" panose="02020503060305020303" pitchFamily="18" charset="0"/>
              <a:cs typeface="Arial" panose="020B0604020202020204" pitchFamily="34" charset="0"/>
            </a:endParaRPr>
          </a:p>
          <a:p>
            <a:endParaRPr lang="de-DE" sz="1400" dirty="0">
              <a:latin typeface="Bell MT" panose="02020503060305020303" pitchFamily="18" charset="0"/>
              <a:cs typeface="Arial" panose="020B0604020202020204" pitchFamily="34" charset="0"/>
            </a:endParaRPr>
          </a:p>
          <a:p>
            <a:endParaRPr lang="de-DE" sz="1400" dirty="0">
              <a:latin typeface="Bell MT" panose="02020503060305020303" pitchFamily="18" charset="0"/>
              <a:cs typeface="Arial" panose="020B0604020202020204" pitchFamily="34" charset="0"/>
            </a:endParaRPr>
          </a:p>
          <a:p>
            <a:r>
              <a:rPr lang="de-DE" b="1" dirty="0" err="1">
                <a:latin typeface="Bell MT" panose="02020503060305020303" pitchFamily="18" charset="0"/>
                <a:cs typeface="Arial" panose="020B0604020202020204" pitchFamily="34" charset="0"/>
              </a:rPr>
              <a:t>einladung</a:t>
            </a:r>
            <a:endParaRPr lang="de-DE" b="1" dirty="0">
              <a:latin typeface="Bell MT" panose="02020503060305020303" pitchFamily="18" charset="0"/>
              <a:cs typeface="Arial" panose="020B0604020202020204" pitchFamily="34" charset="0"/>
            </a:endParaRPr>
          </a:p>
          <a:p>
            <a:endParaRPr lang="de-DE" sz="1400" dirty="0">
              <a:latin typeface="Bell MT" panose="02020503060305020303" pitchFamily="18" charset="0"/>
              <a:cs typeface="Arial" panose="020B0604020202020204" pitchFamily="34" charset="0"/>
            </a:endParaRPr>
          </a:p>
          <a:p>
            <a:r>
              <a:rPr lang="de-DE" sz="1400" dirty="0" err="1">
                <a:latin typeface="Bell MT" panose="02020503060305020303" pitchFamily="18" charset="0"/>
                <a:cs typeface="Arial" panose="020B0604020202020204" pitchFamily="34" charset="0"/>
              </a:rPr>
              <a:t>vernissage</a:t>
            </a:r>
            <a:endParaRPr lang="de-DE" sz="1400" dirty="0">
              <a:latin typeface="Bell MT" panose="02020503060305020303" pitchFamily="18" charset="0"/>
              <a:cs typeface="Arial" panose="020B0604020202020204" pitchFamily="34" charset="0"/>
            </a:endParaRPr>
          </a:p>
          <a:p>
            <a:r>
              <a:rPr lang="de-DE" sz="1400" dirty="0">
                <a:latin typeface="Bell MT" panose="02020503060305020303" pitchFamily="18" charset="0"/>
                <a:cs typeface="Arial" panose="020B0604020202020204" pitchFamily="34" charset="0"/>
              </a:rPr>
              <a:t>4 </a:t>
            </a:r>
            <a:r>
              <a:rPr lang="de-DE" sz="1400" dirty="0" err="1">
                <a:latin typeface="Bell MT" panose="02020503060305020303" pitchFamily="18" charset="0"/>
                <a:cs typeface="Arial" panose="020B0604020202020204" pitchFamily="34" charset="0"/>
              </a:rPr>
              <a:t>juli</a:t>
            </a:r>
            <a:r>
              <a:rPr lang="de-DE" sz="1400" dirty="0">
                <a:latin typeface="Bell MT" panose="02020503060305020303" pitchFamily="18" charset="0"/>
                <a:cs typeface="Arial" panose="020B0604020202020204" pitchFamily="34" charset="0"/>
              </a:rPr>
              <a:t> 2016</a:t>
            </a:r>
          </a:p>
          <a:p>
            <a:r>
              <a:rPr lang="de-DE" sz="1400" dirty="0">
                <a:latin typeface="Bell MT" panose="02020503060305020303" pitchFamily="18" charset="0"/>
                <a:cs typeface="Arial" panose="020B0604020202020204" pitchFamily="34" charset="0"/>
              </a:rPr>
              <a:t>20:00 </a:t>
            </a:r>
            <a:r>
              <a:rPr lang="de-DE" sz="1400" dirty="0" err="1">
                <a:latin typeface="Bell MT" panose="02020503060305020303" pitchFamily="18" charset="0"/>
                <a:cs typeface="Arial" panose="020B0604020202020204" pitchFamily="34" charset="0"/>
              </a:rPr>
              <a:t>uhr</a:t>
            </a:r>
            <a:endParaRPr lang="de-DE" sz="1400" dirty="0">
              <a:latin typeface="Bell MT" panose="02020503060305020303" pitchFamily="18" charset="0"/>
              <a:cs typeface="Arial" panose="020B0604020202020204" pitchFamily="34" charset="0"/>
            </a:endParaRPr>
          </a:p>
          <a:p>
            <a:endParaRPr lang="de-DE" sz="1400" dirty="0">
              <a:latin typeface="Bell MT" panose="02020503060305020303" pitchFamily="18" charset="0"/>
              <a:cs typeface="Arial" panose="020B0604020202020204" pitchFamily="34" charset="0"/>
            </a:endParaRPr>
          </a:p>
          <a:p>
            <a:r>
              <a:rPr lang="de-DE" sz="1400" dirty="0" err="1">
                <a:latin typeface="Bell MT" panose="02020503060305020303" pitchFamily="18" charset="0"/>
                <a:cs typeface="Arial" panose="020B0604020202020204" pitchFamily="34" charset="0"/>
              </a:rPr>
              <a:t>ausstellung</a:t>
            </a:r>
            <a:endParaRPr lang="de-DE" sz="1400" dirty="0">
              <a:latin typeface="Bell MT" panose="02020503060305020303" pitchFamily="18" charset="0"/>
              <a:cs typeface="Arial" panose="020B0604020202020204" pitchFamily="34" charset="0"/>
            </a:endParaRPr>
          </a:p>
          <a:p>
            <a:r>
              <a:rPr lang="de-DE" sz="1400" dirty="0" smtClean="0">
                <a:latin typeface="Bell MT" panose="02020503060305020303" pitchFamily="18" charset="0"/>
                <a:cs typeface="Arial" panose="020B0604020202020204" pitchFamily="34" charset="0"/>
              </a:rPr>
              <a:t>4 </a:t>
            </a:r>
            <a:r>
              <a:rPr lang="de-DE" sz="1400" dirty="0" err="1" smtClean="0">
                <a:latin typeface="Bell MT" panose="02020503060305020303" pitchFamily="18" charset="0"/>
                <a:cs typeface="Arial" panose="020B0604020202020204" pitchFamily="34" charset="0"/>
              </a:rPr>
              <a:t>juli</a:t>
            </a:r>
            <a:r>
              <a:rPr lang="de-DE" sz="1400" dirty="0" smtClean="0">
                <a:latin typeface="Bell MT" panose="02020503060305020303" pitchFamily="18" charset="0"/>
                <a:cs typeface="Arial" panose="020B0604020202020204" pitchFamily="34" charset="0"/>
              </a:rPr>
              <a:t> 2016    </a:t>
            </a:r>
            <a:r>
              <a:rPr lang="de-DE" sz="1400" dirty="0" smtClean="0">
                <a:latin typeface="Bell MT" panose="02020503060305020303" pitchFamily="18" charset="0"/>
                <a:cs typeface="Arial" panose="020B0604020202020204" pitchFamily="34" charset="0"/>
              </a:rPr>
              <a:t>bis</a:t>
            </a:r>
            <a:endParaRPr lang="de-DE" sz="1400" dirty="0">
              <a:latin typeface="Bell MT" panose="02020503060305020303" pitchFamily="18" charset="0"/>
              <a:cs typeface="Arial" panose="020B0604020202020204" pitchFamily="34" charset="0"/>
            </a:endParaRPr>
          </a:p>
          <a:p>
            <a:r>
              <a:rPr lang="de-DE" sz="1400" dirty="0" smtClean="0">
                <a:latin typeface="Bell MT" panose="02020503060305020303" pitchFamily="18" charset="0"/>
                <a:cs typeface="Arial" panose="020B0604020202020204" pitchFamily="34" charset="0"/>
              </a:rPr>
              <a:t>30 </a:t>
            </a:r>
            <a:r>
              <a:rPr lang="de-DE" sz="1400" dirty="0" err="1" smtClean="0">
                <a:latin typeface="Bell MT" panose="02020503060305020303" pitchFamily="18" charset="0"/>
                <a:cs typeface="Arial" panose="020B0604020202020204" pitchFamily="34" charset="0"/>
              </a:rPr>
              <a:t>sep</a:t>
            </a:r>
            <a:r>
              <a:rPr lang="de-DE" sz="1400" dirty="0" smtClean="0">
                <a:latin typeface="Bell MT" panose="02020503060305020303" pitchFamily="18" charset="0"/>
                <a:cs typeface="Arial" panose="020B0604020202020204" pitchFamily="34" charset="0"/>
              </a:rPr>
              <a:t> 2016</a:t>
            </a:r>
            <a:endParaRPr lang="de-DE" sz="1400" dirty="0">
              <a:latin typeface="Bell MT" panose="02020503060305020303" pitchFamily="18" charset="0"/>
              <a:cs typeface="Arial" panose="020B0604020202020204" pitchFamily="34" charset="0"/>
            </a:endParaRPr>
          </a:p>
          <a:p>
            <a:endParaRPr lang="de-DE" sz="1400" dirty="0">
              <a:latin typeface="Bell MT" panose="02020503060305020303" pitchFamily="18" charset="0"/>
              <a:cs typeface="Arial" panose="020B0604020202020204" pitchFamily="34" charset="0"/>
            </a:endParaRPr>
          </a:p>
          <a:p>
            <a:endParaRPr lang="de-DE" sz="1400" smtClean="0">
              <a:latin typeface="Bell MT" panose="02020503060305020303" pitchFamily="18" charset="0"/>
              <a:cs typeface="Arial" panose="020B0604020202020204" pitchFamily="34" charset="0"/>
            </a:endParaRPr>
          </a:p>
          <a:p>
            <a:endParaRPr lang="de-DE" sz="1400" dirty="0">
              <a:latin typeface="Bell MT" panose="02020503060305020303" pitchFamily="18" charset="0"/>
              <a:cs typeface="Arial" panose="020B0604020202020204" pitchFamily="34" charset="0"/>
            </a:endParaRPr>
          </a:p>
          <a:p>
            <a:r>
              <a:rPr lang="de-DE" sz="1400" dirty="0" smtClean="0">
                <a:latin typeface="Bell MT" panose="02020503060305020303" pitchFamily="18" charset="0"/>
                <a:cs typeface="Arial" panose="020B0604020202020204" pitchFamily="34" charset="0"/>
              </a:rPr>
              <a:t>uni-kneipe</a:t>
            </a:r>
            <a:endParaRPr lang="de-DE" sz="1400" dirty="0">
              <a:latin typeface="Bell MT" panose="02020503060305020303" pitchFamily="18" charset="0"/>
              <a:cs typeface="Arial" panose="020B0604020202020204" pitchFamily="34" charset="0"/>
            </a:endParaRPr>
          </a:p>
          <a:p>
            <a:r>
              <a:rPr lang="de-DE" sz="1400" dirty="0" err="1" smtClean="0">
                <a:latin typeface="Bell MT" panose="02020503060305020303" pitchFamily="18" charset="0"/>
                <a:cs typeface="Arial" panose="020B0604020202020204" pitchFamily="34" charset="0"/>
              </a:rPr>
              <a:t>gebäude</a:t>
            </a:r>
            <a:r>
              <a:rPr lang="de-DE" sz="1400" dirty="0" smtClean="0">
                <a:latin typeface="Bell MT" panose="02020503060305020303" pitchFamily="18" charset="0"/>
                <a:cs typeface="Arial" panose="020B0604020202020204" pitchFamily="34" charset="0"/>
              </a:rPr>
              <a:t> </a:t>
            </a:r>
            <a:r>
              <a:rPr lang="de-DE" sz="1400" dirty="0">
                <a:latin typeface="Bell MT" panose="02020503060305020303" pitchFamily="18" charset="0"/>
                <a:cs typeface="Arial" panose="020B0604020202020204" pitchFamily="34" charset="0"/>
              </a:rPr>
              <a:t>ME–ebene 04 </a:t>
            </a:r>
            <a:r>
              <a:rPr lang="de-DE" sz="1400" dirty="0" err="1">
                <a:latin typeface="Bell MT" panose="02020503060305020303" pitchFamily="18" charset="0"/>
                <a:cs typeface="Arial" panose="020B0604020202020204" pitchFamily="34" charset="0"/>
              </a:rPr>
              <a:t>öffnungszeiten</a:t>
            </a:r>
            <a:r>
              <a:rPr lang="de-DE" sz="1400" dirty="0">
                <a:latin typeface="Bell MT" panose="02020503060305020303" pitchFamily="18" charset="0"/>
                <a:cs typeface="Arial" panose="020B0604020202020204" pitchFamily="34" charset="0"/>
              </a:rPr>
              <a:t>:</a:t>
            </a:r>
          </a:p>
          <a:p>
            <a:r>
              <a:rPr lang="de-DE" sz="1400" dirty="0" err="1">
                <a:latin typeface="Bell MT" panose="02020503060305020303" pitchFamily="18" charset="0"/>
                <a:cs typeface="Arial" panose="020B0604020202020204" pitchFamily="34" charset="0"/>
              </a:rPr>
              <a:t>mo-fr</a:t>
            </a:r>
            <a:r>
              <a:rPr lang="de-DE" sz="1400" dirty="0">
                <a:latin typeface="Bell MT" panose="02020503060305020303" pitchFamily="18" charset="0"/>
                <a:cs typeface="Arial" panose="020B0604020202020204" pitchFamily="34" charset="0"/>
              </a:rPr>
              <a:t>	11.00 - 23.00uhr</a:t>
            </a:r>
            <a:endParaRPr lang="de-DE" dirty="0"/>
          </a:p>
        </p:txBody>
      </p:sp>
      <p:pic>
        <p:nvPicPr>
          <p:cNvPr id="2" name="Grafik 1"/>
          <p:cNvPicPr>
            <a:picLocks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45" t="13736" r="31212"/>
          <a:stretch/>
        </p:blipFill>
        <p:spPr>
          <a:xfrm>
            <a:off x="-475" y="-325"/>
            <a:ext cx="1944000" cy="7560000"/>
          </a:xfrm>
          <a:prstGeom prst="rect">
            <a:avLst/>
          </a:prstGeom>
        </p:spPr>
      </p:pic>
      <p:pic>
        <p:nvPicPr>
          <p:cNvPr id="4" name="Bild 3" descr="IMG_3051.jpe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16" r="36454"/>
          <a:stretch/>
        </p:blipFill>
        <p:spPr>
          <a:xfrm>
            <a:off x="3785791" y="0"/>
            <a:ext cx="3781985" cy="75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09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31</Words>
  <Application>Microsoft Office PowerPoint</Application>
  <PresentationFormat>Benutzerdefiniert</PresentationFormat>
  <Paragraphs>29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evelyn</dc:creator>
  <cp:lastModifiedBy>Schlegel, Peter</cp:lastModifiedBy>
  <cp:revision>22</cp:revision>
  <dcterms:created xsi:type="dcterms:W3CDTF">2016-04-21T19:12:08Z</dcterms:created>
  <dcterms:modified xsi:type="dcterms:W3CDTF">2016-04-30T14:17:25Z</dcterms:modified>
</cp:coreProperties>
</file>